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68" r:id="rId5"/>
    <p:sldId id="269" r:id="rId6"/>
    <p:sldId id="270" r:id="rId7"/>
    <p:sldId id="261" r:id="rId8"/>
    <p:sldId id="262" r:id="rId9"/>
    <p:sldId id="263" r:id="rId10"/>
    <p:sldId id="258" r:id="rId11"/>
    <p:sldId id="259" r:id="rId12"/>
    <p:sldId id="260" r:id="rId13"/>
    <p:sldId id="264" r:id="rId14"/>
    <p:sldId id="265" r:id="rId15"/>
    <p:sldId id="266" r:id="rId16"/>
    <p:sldId id="272" r:id="rId17"/>
    <p:sldId id="26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FCC29-B495-4167-A0C8-E867E713BF9D}" type="datetimeFigureOut">
              <a:rPr lang="en-US" smtClean="0"/>
              <a:pPr/>
              <a:t>10/13/2009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39491-E7BC-4CC2-B285-D86136B2B0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google.com/imgres?imgurl=http://www.nmm.ac.uk/mag/images/700/BHC0264_700.jpg&amp;imgrefurl=http://www.nmm.ac.uk/mag/pages/mnuExplore/ViewLargeImage.cfm?ID=BHC0264&amp;usg=__cRDzw1Ncm0V5tqhmnC3dhjlv2oc=&amp;h=545&amp;w=700&amp;sz=98&amp;hl=en&amp;start=3&amp;tbnid=WU4w1xZzw1y9tM:&amp;tbnh=109&amp;tbnw=140&amp;prev=/images?q=spanish+armada&amp;gbv=2&amp;hl=en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ages?gbv=2&amp;hl=en&amp;sa=1&amp;q=spanish+armada&amp;aq=0&amp;oq=spanish+ar&amp;aqi=g10&amp;start=0" TargetMode="External"/><Relationship Id="rId2" Type="http://schemas.openxmlformats.org/officeDocument/2006/relationships/hyperlink" Target="http://en.wikipedia.org/wiki/Francis_Drak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swquakers.org.uk/images/tavistock.jpeg&amp;imgrefurl=http://swquakers.org.uk/?q=node/30&amp;usg=__JfT6plSxg4DR--3iWcBlVsXmd0w=&amp;h=600&amp;w=800&amp;sz=46&amp;hl=en&amp;start=11&amp;tbnid=-CvJubuxMj65HM:&amp;tbnh=107&amp;tbnw=143&amp;prev=/images?q=tavistock&amp;gbv=2&amp;hl=en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images.google.com/imgres?imgurl=http://www.lydford.co.uk/picturesofnearby/tavistock-mainstreet.jpg&amp;imgrefurl=http://www.lydford.co.uk/other-places-to-visit.htm&amp;usg=__Y2Cpve6uEMK8KpytXfFUq7oGagA=&amp;h=283&amp;w=429&amp;sz=20&amp;hl=en&amp;start=6&amp;tbnid=yiDtnmGz0W-WYM:&amp;tbnh=83&amp;tbnw=126&amp;prev=/images?q=tavistock&amp;gbv=2&amp;hl=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westward-tavistock.co.uk/Images/tavistock-devon.jpg&amp;imgrefurl=http://www.westward-tavistock.co.uk/dartmoor.htm&amp;usg=__WHcT2jC7Y5hknylGDKckyb70Ywg=&amp;h=375&amp;w=500&amp;sz=34&amp;hl=en&amp;start=2&amp;tbnid=X0RlQtVSivxkqM:&amp;tbnh=98&amp;tbnw=130&amp;prev=/images?q=tavistock&amp;gbv=2&amp;hl=en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/imgres?imgurl=http://www.latesthomes.co.uk/img/pic-tavistock_lge.jpg&amp;imgrefurl=http://www.latesthomes.co.uk/tavistock.aspx&amp;usg=__tGyGHC6iE_vZBLb1-yQgbfAwn84=&amp;h=300&amp;w=300&amp;sz=38&amp;hl=en&amp;start=1&amp;tbnid=dHbSwxpckXoskM:&amp;tbnh=116&amp;tbnw=116&amp;prev=/images?q=tavistock&amp;gbv=2&amp;hl=en" TargetMode="External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www.johntoddjr.com/104%2520History/images/03%2520cannon2.jpg&amp;imgrefurl=http://www.johntoddjr.com/104%2520History/history.htm&amp;usg=__ehxplSrrZxnpfuVE6VMed-IdzHw=&amp;h=504&amp;w=423&amp;sz=25&amp;hl=en&amp;start=20&amp;tbnid=NuYplgbIpZW9LM:&amp;tbnh=130&amp;tbnw=109&amp;prev=/images%3Fq%3DSan%2BJuan%2Bde%2BUl%25C3%25BAa%26gbv%3D2%26hl%3Den%26sa%3DG" TargetMode="External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2" Type="http://schemas.openxmlformats.org/officeDocument/2006/relationships/hyperlink" Target="http://images.google.com/imgres?imgurl=http://www.provincia.fc.it/cultura/antonelli/ImmaginiAntonelli/ImmaginiBig/America/Messico/Ulua2.jpg&amp;imgrefurl=http://www.provincia.fc.it/cultura/antonelli/ImmaginiAntonelli/ImmaginiBig/America/Messico/Ulua2_ESP.html&amp;usg=__XK95S8PZD05FG6vAO6nZEZ8cgm8=&amp;h=552&amp;w=800&amp;sz=88&amp;hl=en&amp;start=4&amp;tbnid=-Y6irRPA1-qeCM:&amp;tbnh=99&amp;tbnw=143&amp;prev=/images%3Fq%3DSan%2BJuan%2Bde%2BUl%25C3%25BAa%26gbv%3D2%26hl%3Den%26sa%3D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zonu.com/imapa/inmomex/images/San_Juan_Ulua_Castle_Map_Veracruz-Llave_Mexico.jpg&amp;imgrefurl=http://www.mapa-mexico.com.mx/San_Juan_Ulua_Castle_Map_Veracruz-Llave_Mexico.htm&amp;usg=__2nBB-tfPX4_B7Ad_soAkaknuw1M=&amp;h=628&amp;w=840&amp;sz=77&amp;hl=en&amp;start=13&amp;tbnid=dJgVfZJTt95FaM:&amp;tbnh=108&amp;tbnw=145&amp;prev=/images%3Fq%3DSan%2BJuan%2Bde%2BUl%25C3%25BAa%26gbv%3D2%26hl%3Den%26sa%3DG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images.google.com/imgres?imgurl=http://upload.wikimedia.org/wikipedia/commons/f/fe/San_Juan_de_Ulua_Turm_fcm.jpg&amp;imgrefurl=http://commons.wikimedia.org/wiki/File:San_Juan_de_Ulua_Turm_fcm.jpg&amp;usg=__76BC_KEjxxfC5XyY0a6waRYzHLY=&amp;h=2560&amp;w=1920&amp;sz=1968&amp;hl=en&amp;start=2&amp;tbnid=1btRswMpH7aZlM:&amp;tbnh=150&amp;tbnw=113&amp;prev=/images%3Fq%3DSan%2BJuan%2Bde%2BUl%25C3%25BAa%26gbv%3D2%26hl%3Den%26sa%3DG" TargetMode="External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Sir Francis Drake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1563- 1596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Privateer, Knight, guy with a cool mustache 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Privateering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97363"/>
          </a:xfrm>
        </p:spPr>
        <p:txBody>
          <a:bodyPr/>
          <a:lstStyle/>
          <a:p>
            <a:r>
              <a:rPr lang="en-US" dirty="0" smtClean="0"/>
              <a:t>Legalized </a:t>
            </a:r>
            <a:r>
              <a:rPr lang="en-US" dirty="0" smtClean="0"/>
              <a:t>pirate </a:t>
            </a:r>
            <a:endParaRPr lang="en-US" dirty="0" smtClean="0"/>
          </a:p>
          <a:p>
            <a:r>
              <a:rPr lang="en-US" dirty="0" smtClean="0"/>
              <a:t>Like the modern-day mercenary </a:t>
            </a:r>
            <a:endParaRPr lang="en-US" dirty="0" smtClean="0"/>
          </a:p>
          <a:p>
            <a:r>
              <a:rPr lang="en-US" dirty="0" smtClean="0"/>
              <a:t>King allowed him to be a pirate against the Spanish </a:t>
            </a:r>
          </a:p>
          <a:p>
            <a:r>
              <a:rPr lang="en-US" dirty="0" smtClean="0"/>
              <a:t>His most famous attack was against the panama city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t="-22000" r="-1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Joined up with Frenchmen Guillaume Le </a:t>
            </a:r>
            <a:r>
              <a:rPr lang="en-US" dirty="0" err="1" smtClean="0"/>
              <a:t>Testu</a:t>
            </a:r>
            <a:r>
              <a:rPr lang="en-US" dirty="0" smtClean="0"/>
              <a:t>, raided more Spanish colonies with him until captured and </a:t>
            </a:r>
            <a:r>
              <a:rPr lang="en-US" dirty="0" err="1" smtClean="0"/>
              <a:t>Testu</a:t>
            </a:r>
            <a:r>
              <a:rPr lang="en-US" dirty="0" smtClean="0"/>
              <a:t> was stabbed </a:t>
            </a:r>
          </a:p>
          <a:p>
            <a:r>
              <a:rPr lang="en-US" dirty="0" smtClean="0"/>
              <a:t>Drake escaped, only he survived and a few men survived by building a </a:t>
            </a:r>
            <a:r>
              <a:rPr lang="en-US" dirty="0" smtClean="0"/>
              <a:t>raft made out of broken ships </a:t>
            </a:r>
            <a:r>
              <a:rPr lang="en-US" dirty="0" smtClean="0"/>
              <a:t>and getting the treasure they </a:t>
            </a:r>
            <a:r>
              <a:rPr lang="en-US" dirty="0" smtClean="0"/>
              <a:t>stashed</a:t>
            </a:r>
          </a:p>
          <a:p>
            <a:r>
              <a:rPr lang="en-US" dirty="0" smtClean="0"/>
              <a:t>One journey home to lift sprits of men put on gold crown and acted “</a:t>
            </a:r>
            <a:r>
              <a:rPr lang="en-US" dirty="0" err="1" smtClean="0"/>
              <a:t>feminin</a:t>
            </a:r>
            <a:r>
              <a:rPr lang="en-US" dirty="0" smtClean="0"/>
              <a:t>” saying I’m the king of Spain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Exploration for the queen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returning to England the queen sent him back to explore northern California</a:t>
            </a:r>
          </a:p>
          <a:p>
            <a:r>
              <a:rPr lang="en-US" dirty="0" smtClean="0"/>
              <a:t>Stopped at many points in California </a:t>
            </a:r>
          </a:p>
          <a:p>
            <a:r>
              <a:rPr lang="en-US" dirty="0" smtClean="0"/>
              <a:t>Explored many different parts in north America like the south (Carolinas etc.) and Africa, landed in </a:t>
            </a:r>
            <a:r>
              <a:rPr lang="en-US" dirty="0" err="1" smtClean="0"/>
              <a:t>Serria</a:t>
            </a:r>
            <a:r>
              <a:rPr lang="en-US" dirty="0" smtClean="0"/>
              <a:t> </a:t>
            </a:r>
            <a:r>
              <a:rPr lang="en-US" dirty="0" err="1" smtClean="0"/>
              <a:t>leone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Spanish armada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Chosen for naval skills </a:t>
            </a:r>
          </a:p>
          <a:p>
            <a:r>
              <a:rPr lang="en-US" dirty="0" smtClean="0"/>
              <a:t>Was vice admiral </a:t>
            </a:r>
          </a:p>
          <a:p>
            <a:r>
              <a:rPr lang="en-US" dirty="0" smtClean="0"/>
              <a:t>Defeated the fleet that was much larger that was going to invade England </a:t>
            </a:r>
          </a:p>
          <a:p>
            <a:r>
              <a:rPr lang="en-US" dirty="0" smtClean="0"/>
              <a:t>Was knighted for it </a:t>
            </a:r>
            <a:endParaRPr lang="en-US" dirty="0"/>
          </a:p>
        </p:txBody>
      </p:sp>
      <p:pic>
        <p:nvPicPr>
          <p:cNvPr id="19458" name="Picture 2" descr="http://t0.gstatic.com/images?q=tbn:WU4w1xZzw1y9tM:http://www.nmm.ac.uk/mag/images/700/BHC0264_7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76400"/>
            <a:ext cx="45720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the armada drake lead a series of attacks against Puerto Rico</a:t>
            </a:r>
          </a:p>
          <a:p>
            <a:r>
              <a:rPr lang="en-US" dirty="0" smtClean="0"/>
              <a:t>Died in 1596 from </a:t>
            </a:r>
            <a:r>
              <a:rPr lang="en-US" dirty="0" smtClean="0"/>
              <a:t>dysentery,</a:t>
            </a:r>
            <a:endParaRPr lang="en-US" dirty="0" smtClean="0"/>
          </a:p>
          <a:p>
            <a:r>
              <a:rPr lang="en-US" dirty="0" smtClean="0"/>
              <a:t>Was anchored off the coast of </a:t>
            </a:r>
            <a:r>
              <a:rPr lang="en-US" dirty="0" err="1" smtClean="0"/>
              <a:t>pannama</a:t>
            </a:r>
            <a:r>
              <a:rPr lang="en-US" dirty="0" smtClean="0"/>
              <a:t> were </a:t>
            </a:r>
            <a:r>
              <a:rPr lang="en-US" dirty="0" err="1" smtClean="0"/>
              <a:t>spanish</a:t>
            </a:r>
            <a:r>
              <a:rPr lang="en-US" dirty="0" smtClean="0"/>
              <a:t> treasure ships were known to be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Controversy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Massacred a whole Irish town believing that they were Friendly to ship wrecked Spanish</a:t>
            </a:r>
          </a:p>
          <a:p>
            <a:r>
              <a:rPr lang="en-US" dirty="0" smtClean="0"/>
              <a:t>Was part of the slave trade with cousin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http://en.wikipedia.org/wiki/Francis_Drake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http://images.google.com/images?gbv=2&amp;hl=en&amp;sa=1&amp;q=spanish+armada&amp;aq=0&amp;oq=spanish+ar&amp;aqi=g10&amp;start=0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http://images.google.com/images?gbv=2&amp;hl=en&amp;sa=1&amp;q=spanish+armada&amp;aq=0&amp;oq=spanish+ar&amp;aqi=g10&amp;start=0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Known as one of the men </a:t>
            </a:r>
          </a:p>
          <a:p>
            <a:r>
              <a:rPr lang="en-US" dirty="0" smtClean="0"/>
              <a:t>Crews loved him </a:t>
            </a:r>
          </a:p>
          <a:p>
            <a:r>
              <a:rPr lang="en-US" dirty="0" smtClean="0"/>
              <a:t>Sense of humor </a:t>
            </a:r>
          </a:p>
          <a:p>
            <a:r>
              <a:rPr lang="en-US" dirty="0" smtClean="0"/>
              <a:t>Never was known to whip his crew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848600" cy="1143000"/>
          </a:xfrm>
        </p:spPr>
        <p:txBody>
          <a:bodyPr/>
          <a:lstStyle/>
          <a:p>
            <a:r>
              <a:rPr lang="en-US" dirty="0" smtClean="0"/>
              <a:t>Life time of achievements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848600" cy="45259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Saved England from the Spanish armada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Disliked Catholics and the </a:t>
            </a:r>
            <a:r>
              <a:rPr lang="en-US" dirty="0" err="1" smtClean="0">
                <a:solidFill>
                  <a:srgbClr val="FF0000"/>
                </a:solidFill>
              </a:rPr>
              <a:t>spanish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19000" t="33000" r="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was knighted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Born in </a:t>
            </a:r>
            <a:r>
              <a:rPr lang="en-US" dirty="0" err="1" smtClean="0"/>
              <a:t>Tavistock</a:t>
            </a:r>
            <a:r>
              <a:rPr lang="en-US" dirty="0" smtClean="0"/>
              <a:t>, Devon (</a:t>
            </a:r>
            <a:r>
              <a:rPr lang="en-US" dirty="0" err="1" smtClean="0"/>
              <a:t>england</a:t>
            </a:r>
            <a:r>
              <a:rPr lang="en-US" dirty="0" smtClean="0"/>
              <a:t>)</a:t>
            </a:r>
          </a:p>
          <a:p>
            <a:r>
              <a:rPr lang="en-US" dirty="0" smtClean="0"/>
              <a:t>Date of birth is </a:t>
            </a:r>
            <a:r>
              <a:rPr lang="en-US" dirty="0" err="1" smtClean="0"/>
              <a:t>unkown</a:t>
            </a:r>
            <a:endParaRPr lang="en-US" dirty="0" smtClean="0"/>
          </a:p>
          <a:p>
            <a:r>
              <a:rPr lang="en-US" dirty="0" smtClean="0"/>
              <a:t>Parents Edmund and Mary Drake</a:t>
            </a:r>
          </a:p>
          <a:p>
            <a:r>
              <a:rPr lang="en-US" dirty="0" smtClean="0"/>
              <a:t>Father was a </a:t>
            </a:r>
            <a:r>
              <a:rPr lang="en-US" dirty="0" smtClean="0"/>
              <a:t>preacher</a:t>
            </a:r>
          </a:p>
          <a:p>
            <a:r>
              <a:rPr lang="en-US" dirty="0" smtClean="0"/>
              <a:t>Sent off to live with rich merchant cousins to learn trade</a:t>
            </a:r>
            <a:endParaRPr lang="en-US" dirty="0" smtClean="0"/>
          </a:p>
        </p:txBody>
      </p:sp>
      <p:pic>
        <p:nvPicPr>
          <p:cNvPr id="1026" name="Picture 2" descr="http://t1.gstatic.com/images?q=tbn:yiDtnmGz0W-WYM:http://www.lydford.co.uk/picturesofnearby/tavistock-mainstree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00200"/>
            <a:ext cx="2209800" cy="1600200"/>
          </a:xfrm>
          <a:prstGeom prst="rect">
            <a:avLst/>
          </a:prstGeom>
          <a:noFill/>
        </p:spPr>
      </p:pic>
      <p:pic>
        <p:nvPicPr>
          <p:cNvPr id="1028" name="Picture 4" descr="http://t2.gstatic.com/images?q=tbn:dHbSwxpckXoskM:http://www.latesthomes.co.uk/img/pic-tavistock_l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3124200"/>
            <a:ext cx="1104900" cy="1104901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X0RlQtVSivxkqM:http://www.westward-tavistock.co.uk/Images/tavistock-devon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400" y="4267200"/>
            <a:ext cx="1238250" cy="933450"/>
          </a:xfrm>
          <a:prstGeom prst="rect">
            <a:avLst/>
          </a:prstGeom>
          <a:noFill/>
        </p:spPr>
      </p:pic>
      <p:pic>
        <p:nvPicPr>
          <p:cNvPr id="1032" name="Picture 8" descr="http://t1.gstatic.com/images?q=tbn:-CvJubuxMj65HM:http://swquakers.org.uk/images/tavistock.jpe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0" y="4419600"/>
            <a:ext cx="1362075" cy="1019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carrier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525963"/>
          </a:xfrm>
        </p:spPr>
        <p:txBody>
          <a:bodyPr/>
          <a:lstStyle/>
          <a:p>
            <a:r>
              <a:rPr lang="en-US" dirty="0" smtClean="0"/>
              <a:t>Ate age 23 his cousin and him sailed to the new world, John Hawkins</a:t>
            </a:r>
          </a:p>
          <a:p>
            <a:r>
              <a:rPr lang="en-US" dirty="0" smtClean="0"/>
              <a:t>This is ware his naval experience came from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hatred of the Spanish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On a voyage with his cousins merchant fleet the </a:t>
            </a:r>
            <a:r>
              <a:rPr lang="en-US" dirty="0" err="1" smtClean="0"/>
              <a:t>spanish</a:t>
            </a:r>
            <a:r>
              <a:rPr lang="en-US" dirty="0" smtClean="0"/>
              <a:t> </a:t>
            </a:r>
            <a:r>
              <a:rPr lang="en-US" dirty="0" err="1" smtClean="0"/>
              <a:t>trapt</a:t>
            </a:r>
            <a:r>
              <a:rPr lang="en-US" dirty="0" smtClean="0"/>
              <a:t> him in the port of San Juan de </a:t>
            </a:r>
            <a:r>
              <a:rPr lang="en-US" dirty="0" err="1" smtClean="0"/>
              <a:t>Ulúa</a:t>
            </a:r>
            <a:endParaRPr lang="en-US" dirty="0" smtClean="0"/>
          </a:p>
          <a:p>
            <a:r>
              <a:rPr lang="en-US" dirty="0" smtClean="0"/>
              <a:t>His cousin was killed this fiery his </a:t>
            </a:r>
            <a:r>
              <a:rPr lang="en-US" dirty="0" err="1" smtClean="0"/>
              <a:t>hatered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Of the </a:t>
            </a:r>
            <a:r>
              <a:rPr lang="en-US" dirty="0" err="1" smtClean="0"/>
              <a:t>spanish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3314" name="Picture 2" descr="http://t2.gstatic.com/images?q=tbn:-Y6irRPA1-qeCM:http://www.provincia.fc.it/cultura/antonelli/ImmaginiAntonelli/ImmaginiBig/America/Messico/Ulua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371600"/>
            <a:ext cx="2438400" cy="2743200"/>
          </a:xfrm>
          <a:prstGeom prst="rect">
            <a:avLst/>
          </a:prstGeom>
          <a:noFill/>
        </p:spPr>
      </p:pic>
      <p:pic>
        <p:nvPicPr>
          <p:cNvPr id="13316" name="Picture 4" descr="http://t1.gstatic.com/images?q=tbn:1btRswMpH7aZlM:http://upload.wikimedia.org/wikipedia/commons/f/fe/San_Juan_de_Ulua_Turm_fcm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371600"/>
            <a:ext cx="1447800" cy="1885950"/>
          </a:xfrm>
          <a:prstGeom prst="rect">
            <a:avLst/>
          </a:prstGeom>
          <a:noFill/>
        </p:spPr>
      </p:pic>
      <p:pic>
        <p:nvPicPr>
          <p:cNvPr id="13318" name="Picture 6" descr="http://t1.gstatic.com/images?q=tbn:dJgVfZJTt95FaM:http://www.zonu.com/imapa/inmomex/images/San_Juan_Ulua_Castle_Map_Veracruz-Llave_Mexico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4267200"/>
            <a:ext cx="2743200" cy="2247901"/>
          </a:xfrm>
          <a:prstGeom prst="rect">
            <a:avLst/>
          </a:prstGeom>
          <a:noFill/>
        </p:spPr>
      </p:pic>
      <p:pic>
        <p:nvPicPr>
          <p:cNvPr id="13320" name="Picture 8" descr="http://t1.gstatic.com/images?q=tbn:NuYplgbIpZW9LM:http://www.johntoddjr.com/104%2520History/images/03%2520cannon2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19600" y="3657600"/>
            <a:ext cx="1143000" cy="2457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383</Words>
  <Application>Microsoft Office PowerPoint</Application>
  <PresentationFormat>On-screen Show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Sir Francis Drake</vt:lpstr>
      <vt:lpstr>Personality </vt:lpstr>
      <vt:lpstr>Life time of achievements  </vt:lpstr>
      <vt:lpstr>Saved England from the Spanish armada</vt:lpstr>
      <vt:lpstr>Disliked Catholics and the spanish</vt:lpstr>
      <vt:lpstr>And was knighted</vt:lpstr>
      <vt:lpstr>Early life</vt:lpstr>
      <vt:lpstr>Early carrier</vt:lpstr>
      <vt:lpstr>First hatred of the Spanish</vt:lpstr>
      <vt:lpstr>Privateering</vt:lpstr>
      <vt:lpstr>Slide 11</vt:lpstr>
      <vt:lpstr>Raiding</vt:lpstr>
      <vt:lpstr>Exploration for the queen </vt:lpstr>
      <vt:lpstr>Spanish armada</vt:lpstr>
      <vt:lpstr>Final years</vt:lpstr>
      <vt:lpstr>Controversy </vt:lpstr>
      <vt:lpstr>Citations</vt:lpstr>
    </vt:vector>
  </TitlesOfParts>
  <Company>York Country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 Francis Drake</dc:title>
  <dc:creator>user</dc:creator>
  <cp:lastModifiedBy>user</cp:lastModifiedBy>
  <cp:revision>17</cp:revision>
  <dcterms:created xsi:type="dcterms:W3CDTF">2009-09-30T14:32:42Z</dcterms:created>
  <dcterms:modified xsi:type="dcterms:W3CDTF">2009-10-13T13:19:02Z</dcterms:modified>
</cp:coreProperties>
</file>